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61" r:id="rId5"/>
    <p:sldId id="259" r:id="rId6"/>
    <p:sldId id="262" r:id="rId7"/>
    <p:sldId id="263" r:id="rId8"/>
    <p:sldId id="264" r:id="rId9"/>
    <p:sldId id="265" r:id="rId10"/>
    <p:sldId id="266" r:id="rId11"/>
    <p:sldId id="271" r:id="rId12"/>
    <p:sldId id="272" r:id="rId13"/>
    <p:sldId id="267" r:id="rId14"/>
    <p:sldId id="268" r:id="rId15"/>
    <p:sldId id="269" r:id="rId16"/>
    <p:sldId id="270" r:id="rId17"/>
    <p:sldId id="273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89" autoAdjust="0"/>
    <p:restoredTop sz="95429" autoAdjust="0"/>
  </p:normalViewPr>
  <p:slideViewPr>
    <p:cSldViewPr>
      <p:cViewPr>
        <p:scale>
          <a:sx n="73" d="100"/>
          <a:sy n="73" d="100"/>
        </p:scale>
        <p:origin x="-1284" y="-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8" d="100"/>
        <a:sy n="78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BF13FC-67A4-4243-8BE3-BAC04C9F45DA}" type="doc">
      <dgm:prSet loTypeId="urn:microsoft.com/office/officeart/2005/8/layout/pList2" loCatId="list" qsTypeId="urn:microsoft.com/office/officeart/2005/8/quickstyle/simple1" qsCatId="simple" csTypeId="urn:microsoft.com/office/officeart/2005/8/colors/accent1_2" csCatId="accent1" phldr="1"/>
      <dgm:spPr/>
    </dgm:pt>
    <dgm:pt modelId="{53E581CB-42B0-4B12-8ACB-6AD1973228BB}">
      <dgm:prSet phldrT="[Text]"/>
      <dgm:spPr/>
      <dgm:t>
        <a:bodyPr/>
        <a:lstStyle/>
        <a:p>
          <a:r>
            <a:rPr lang="bn-BD" dirty="0" smtClean="0"/>
            <a:t> জন্ম </a:t>
          </a:r>
        </a:p>
        <a:p>
          <a:r>
            <a:rPr lang="bn-BD" dirty="0" smtClean="0"/>
            <a:t> ১৯১১ খি্ঃ বরিশাল</a:t>
          </a:r>
          <a:endParaRPr lang="en-US" dirty="0"/>
        </a:p>
      </dgm:t>
    </dgm:pt>
    <dgm:pt modelId="{BF913E6F-A1F7-4B79-977C-D4BFBC7DC5D7}" type="parTrans" cxnId="{B073AB9F-8DC6-43B5-A2CF-145B6D77AD87}">
      <dgm:prSet/>
      <dgm:spPr/>
      <dgm:t>
        <a:bodyPr/>
        <a:lstStyle/>
        <a:p>
          <a:endParaRPr lang="en-US"/>
        </a:p>
      </dgm:t>
    </dgm:pt>
    <dgm:pt modelId="{1779D7BE-17CE-4062-95CE-0C0A6FCA1376}" type="sibTrans" cxnId="{B073AB9F-8DC6-43B5-A2CF-145B6D77AD87}">
      <dgm:prSet/>
      <dgm:spPr/>
      <dgm:t>
        <a:bodyPr/>
        <a:lstStyle/>
        <a:p>
          <a:endParaRPr lang="en-US"/>
        </a:p>
      </dgm:t>
    </dgm:pt>
    <dgm:pt modelId="{44058F62-A3CB-4DA5-B71A-2FC8071CE51D}">
      <dgm:prSet phldrT="[Text]"/>
      <dgm:spPr/>
      <dgm:t>
        <a:bodyPr/>
        <a:lstStyle/>
        <a:p>
          <a:r>
            <a:rPr lang="bn-BD" dirty="0" smtClean="0"/>
            <a:t>গ্রন্থ –মায়াকাজল, </a:t>
          </a:r>
        </a:p>
        <a:p>
          <a:r>
            <a:rPr lang="bn-BD" dirty="0" smtClean="0"/>
            <a:t>মন ওজীবন, </a:t>
          </a:r>
        </a:p>
        <a:p>
          <a:r>
            <a:rPr lang="bn-BD" smtClean="0"/>
            <a:t>উদাত্ত পৃথিবী</a:t>
          </a:r>
          <a:endParaRPr lang="bn-BD" dirty="0" smtClean="0"/>
        </a:p>
      </dgm:t>
    </dgm:pt>
    <dgm:pt modelId="{B7655FE6-CEF1-4BA8-A60B-BF6C699C79E2}" type="parTrans" cxnId="{3CD2B5ED-9C13-4EE7-9EC9-AAB68624B1CD}">
      <dgm:prSet/>
      <dgm:spPr/>
      <dgm:t>
        <a:bodyPr/>
        <a:lstStyle/>
        <a:p>
          <a:endParaRPr lang="en-US"/>
        </a:p>
      </dgm:t>
    </dgm:pt>
    <dgm:pt modelId="{89EA23B7-0F01-4F1F-A823-A2F4496721BB}" type="sibTrans" cxnId="{3CD2B5ED-9C13-4EE7-9EC9-AAB68624B1CD}">
      <dgm:prSet/>
      <dgm:spPr/>
      <dgm:t>
        <a:bodyPr/>
        <a:lstStyle/>
        <a:p>
          <a:endParaRPr lang="en-US"/>
        </a:p>
      </dgm:t>
    </dgm:pt>
    <dgm:pt modelId="{6E1CE8CD-BC2F-4C7B-A625-762C91AAEAE0}">
      <dgm:prSet phldrT="[Text]" phldr="1"/>
      <dgm:spPr/>
      <dgm:t>
        <a:bodyPr/>
        <a:lstStyle/>
        <a:p>
          <a:endParaRPr lang="en-US"/>
        </a:p>
      </dgm:t>
    </dgm:pt>
    <dgm:pt modelId="{BA7643BD-00D9-4303-8703-B8D9FC90EFF4}" type="parTrans" cxnId="{C37C6614-D496-4AF2-938E-E15E0A1A40B7}">
      <dgm:prSet/>
      <dgm:spPr/>
      <dgm:t>
        <a:bodyPr/>
        <a:lstStyle/>
        <a:p>
          <a:endParaRPr lang="en-US"/>
        </a:p>
      </dgm:t>
    </dgm:pt>
    <dgm:pt modelId="{910E28E9-846B-4017-B067-D0308F7A4A80}" type="sibTrans" cxnId="{C37C6614-D496-4AF2-938E-E15E0A1A40B7}">
      <dgm:prSet/>
      <dgm:spPr/>
      <dgm:t>
        <a:bodyPr/>
        <a:lstStyle/>
        <a:p>
          <a:endParaRPr lang="en-US"/>
        </a:p>
      </dgm:t>
    </dgm:pt>
    <dgm:pt modelId="{A8F66DFF-2114-4167-9C73-379B539D4A85}" type="pres">
      <dgm:prSet presAssocID="{67BF13FC-67A4-4243-8BE3-BAC04C9F45DA}" presName="Name0" presStyleCnt="0">
        <dgm:presLayoutVars>
          <dgm:dir/>
          <dgm:resizeHandles val="exact"/>
        </dgm:presLayoutVars>
      </dgm:prSet>
      <dgm:spPr/>
    </dgm:pt>
    <dgm:pt modelId="{0752D439-991F-4A66-9DDE-FD1D63806026}" type="pres">
      <dgm:prSet presAssocID="{67BF13FC-67A4-4243-8BE3-BAC04C9F45DA}" presName="bkgdShp" presStyleLbl="alignAccFollowNode1" presStyleIdx="0" presStyleCnt="1"/>
      <dgm:spPr/>
    </dgm:pt>
    <dgm:pt modelId="{F9DE67FF-6F42-4A33-862F-051B5823BE1E}" type="pres">
      <dgm:prSet presAssocID="{67BF13FC-67A4-4243-8BE3-BAC04C9F45DA}" presName="linComp" presStyleCnt="0"/>
      <dgm:spPr/>
    </dgm:pt>
    <dgm:pt modelId="{524FE376-FFFC-47F1-A099-4798E6749B60}" type="pres">
      <dgm:prSet presAssocID="{53E581CB-42B0-4B12-8ACB-6AD1973228BB}" presName="compNode" presStyleCnt="0"/>
      <dgm:spPr/>
    </dgm:pt>
    <dgm:pt modelId="{338CCB40-5841-4716-BB90-4F2E498DBFF6}" type="pres">
      <dgm:prSet presAssocID="{53E581CB-42B0-4B12-8ACB-6AD1973228BB}" presName="node" presStyleLbl="node1" presStyleIdx="0" presStyleCnt="3" custLinFactNeighborX="-10213" custLinFactNeighborY="467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94E213-A00F-46C5-9A91-7ACEAF9C4ADA}" type="pres">
      <dgm:prSet presAssocID="{53E581CB-42B0-4B12-8ACB-6AD1973228BB}" presName="invisiNode" presStyleLbl="node1" presStyleIdx="0" presStyleCnt="3"/>
      <dgm:spPr/>
    </dgm:pt>
    <dgm:pt modelId="{A6F8AF84-13DA-4B95-8FAC-4878ACC8774A}" type="pres">
      <dgm:prSet presAssocID="{53E581CB-42B0-4B12-8ACB-6AD1973228BB}" presName="imagNode" presStyleLbl="fgImgPlace1" presStyleIdx="0" presStyleCnt="3"/>
      <dgm:spPr/>
    </dgm:pt>
    <dgm:pt modelId="{50853034-FB5D-4996-8F0F-248A7811CDA2}" type="pres">
      <dgm:prSet presAssocID="{1779D7BE-17CE-4062-95CE-0C0A6FCA1376}" presName="sibTrans" presStyleLbl="sibTrans2D1" presStyleIdx="0" presStyleCnt="0"/>
      <dgm:spPr/>
      <dgm:t>
        <a:bodyPr/>
        <a:lstStyle/>
        <a:p>
          <a:endParaRPr lang="en-US"/>
        </a:p>
      </dgm:t>
    </dgm:pt>
    <dgm:pt modelId="{CE76CE86-A2A2-4D4C-967F-8B822A7D25E7}" type="pres">
      <dgm:prSet presAssocID="{44058F62-A3CB-4DA5-B71A-2FC8071CE51D}" presName="compNode" presStyleCnt="0"/>
      <dgm:spPr/>
    </dgm:pt>
    <dgm:pt modelId="{2ABB22D5-E2DF-43BC-BE78-704EAF9FA621}" type="pres">
      <dgm:prSet presAssocID="{44058F62-A3CB-4DA5-B71A-2FC8071CE51D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0630F3-4CEC-45B8-9FE2-E7AD024F2A29}" type="pres">
      <dgm:prSet presAssocID="{44058F62-A3CB-4DA5-B71A-2FC8071CE51D}" presName="invisiNode" presStyleLbl="node1" presStyleIdx="1" presStyleCnt="3"/>
      <dgm:spPr/>
    </dgm:pt>
    <dgm:pt modelId="{BD4FE66A-AEDA-4F4E-BC63-23FC944AE635}" type="pres">
      <dgm:prSet presAssocID="{44058F62-A3CB-4DA5-B71A-2FC8071CE51D}" presName="imagNode" presStyleLbl="fgImgPlace1" presStyleIdx="1" presStyleCnt="3"/>
      <dgm:spPr/>
    </dgm:pt>
    <dgm:pt modelId="{D1CC9AFA-DBA3-4345-A39A-7EB27A001F0D}" type="pres">
      <dgm:prSet presAssocID="{89EA23B7-0F01-4F1F-A823-A2F4496721BB}" presName="sibTrans" presStyleLbl="sibTrans2D1" presStyleIdx="0" presStyleCnt="0"/>
      <dgm:spPr/>
      <dgm:t>
        <a:bodyPr/>
        <a:lstStyle/>
        <a:p>
          <a:endParaRPr lang="en-US"/>
        </a:p>
      </dgm:t>
    </dgm:pt>
    <dgm:pt modelId="{175584F5-C146-4C61-B240-E9C2008ECD3B}" type="pres">
      <dgm:prSet presAssocID="{6E1CE8CD-BC2F-4C7B-A625-762C91AAEAE0}" presName="compNode" presStyleCnt="0"/>
      <dgm:spPr/>
    </dgm:pt>
    <dgm:pt modelId="{8C3A137A-0358-4DFA-A6B2-F7689F7E5A33}" type="pres">
      <dgm:prSet presAssocID="{6E1CE8CD-BC2F-4C7B-A625-762C91AAEAE0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40DB96-9ED6-4F21-98FF-9CC101FCDA72}" type="pres">
      <dgm:prSet presAssocID="{6E1CE8CD-BC2F-4C7B-A625-762C91AAEAE0}" presName="invisiNode" presStyleLbl="node1" presStyleIdx="2" presStyleCnt="3"/>
      <dgm:spPr/>
    </dgm:pt>
    <dgm:pt modelId="{C4252785-A9A3-4EA2-B1CB-F1DCE721131B}" type="pres">
      <dgm:prSet presAssocID="{6E1CE8CD-BC2F-4C7B-A625-762C91AAEAE0}" presName="imagNode" presStyleLbl="fgImgPlace1" presStyleIdx="2" presStyleCnt="3"/>
      <dgm:spPr/>
    </dgm:pt>
  </dgm:ptLst>
  <dgm:cxnLst>
    <dgm:cxn modelId="{2F62BC21-8860-433C-A545-53DB5D4468EE}" type="presOf" srcId="{44058F62-A3CB-4DA5-B71A-2FC8071CE51D}" destId="{2ABB22D5-E2DF-43BC-BE78-704EAF9FA621}" srcOrd="0" destOrd="0" presId="urn:microsoft.com/office/officeart/2005/8/layout/pList2"/>
    <dgm:cxn modelId="{2D3B6908-3551-4525-89F8-966CAAE14EBF}" type="presOf" srcId="{1779D7BE-17CE-4062-95CE-0C0A6FCA1376}" destId="{50853034-FB5D-4996-8F0F-248A7811CDA2}" srcOrd="0" destOrd="0" presId="urn:microsoft.com/office/officeart/2005/8/layout/pList2"/>
    <dgm:cxn modelId="{3CD2B5ED-9C13-4EE7-9EC9-AAB68624B1CD}" srcId="{67BF13FC-67A4-4243-8BE3-BAC04C9F45DA}" destId="{44058F62-A3CB-4DA5-B71A-2FC8071CE51D}" srcOrd="1" destOrd="0" parTransId="{B7655FE6-CEF1-4BA8-A60B-BF6C699C79E2}" sibTransId="{89EA23B7-0F01-4F1F-A823-A2F4496721BB}"/>
    <dgm:cxn modelId="{B073AB9F-8DC6-43B5-A2CF-145B6D77AD87}" srcId="{67BF13FC-67A4-4243-8BE3-BAC04C9F45DA}" destId="{53E581CB-42B0-4B12-8ACB-6AD1973228BB}" srcOrd="0" destOrd="0" parTransId="{BF913E6F-A1F7-4B79-977C-D4BFBC7DC5D7}" sibTransId="{1779D7BE-17CE-4062-95CE-0C0A6FCA1376}"/>
    <dgm:cxn modelId="{E9002BAF-4D97-423F-9DE2-39E4406CDA8B}" type="presOf" srcId="{67BF13FC-67A4-4243-8BE3-BAC04C9F45DA}" destId="{A8F66DFF-2114-4167-9C73-379B539D4A85}" srcOrd="0" destOrd="0" presId="urn:microsoft.com/office/officeart/2005/8/layout/pList2"/>
    <dgm:cxn modelId="{C59A77C8-F8F6-4352-BC33-2BE9751387F5}" type="presOf" srcId="{53E581CB-42B0-4B12-8ACB-6AD1973228BB}" destId="{338CCB40-5841-4716-BB90-4F2E498DBFF6}" srcOrd="0" destOrd="0" presId="urn:microsoft.com/office/officeart/2005/8/layout/pList2"/>
    <dgm:cxn modelId="{533C7F9A-01FD-48FF-AE24-5A128FBEB821}" type="presOf" srcId="{6E1CE8CD-BC2F-4C7B-A625-762C91AAEAE0}" destId="{8C3A137A-0358-4DFA-A6B2-F7689F7E5A33}" srcOrd="0" destOrd="0" presId="urn:microsoft.com/office/officeart/2005/8/layout/pList2"/>
    <dgm:cxn modelId="{D024E800-3B63-4C16-B933-1A8FD7EEDEC5}" type="presOf" srcId="{89EA23B7-0F01-4F1F-A823-A2F4496721BB}" destId="{D1CC9AFA-DBA3-4345-A39A-7EB27A001F0D}" srcOrd="0" destOrd="0" presId="urn:microsoft.com/office/officeart/2005/8/layout/pList2"/>
    <dgm:cxn modelId="{C37C6614-D496-4AF2-938E-E15E0A1A40B7}" srcId="{67BF13FC-67A4-4243-8BE3-BAC04C9F45DA}" destId="{6E1CE8CD-BC2F-4C7B-A625-762C91AAEAE0}" srcOrd="2" destOrd="0" parTransId="{BA7643BD-00D9-4303-8703-B8D9FC90EFF4}" sibTransId="{910E28E9-846B-4017-B067-D0308F7A4A80}"/>
    <dgm:cxn modelId="{EB3CF3F0-DE4A-4DEB-9FFB-70F9807F0C1F}" type="presParOf" srcId="{A8F66DFF-2114-4167-9C73-379B539D4A85}" destId="{0752D439-991F-4A66-9DDE-FD1D63806026}" srcOrd="0" destOrd="0" presId="urn:microsoft.com/office/officeart/2005/8/layout/pList2"/>
    <dgm:cxn modelId="{6C89BF46-1472-4427-B3D3-DC5BF557EE2F}" type="presParOf" srcId="{A8F66DFF-2114-4167-9C73-379B539D4A85}" destId="{F9DE67FF-6F42-4A33-862F-051B5823BE1E}" srcOrd="1" destOrd="0" presId="urn:microsoft.com/office/officeart/2005/8/layout/pList2"/>
    <dgm:cxn modelId="{F9A019F7-2494-4EAD-94E1-94B0D1C4FF13}" type="presParOf" srcId="{F9DE67FF-6F42-4A33-862F-051B5823BE1E}" destId="{524FE376-FFFC-47F1-A099-4798E6749B60}" srcOrd="0" destOrd="0" presId="urn:microsoft.com/office/officeart/2005/8/layout/pList2"/>
    <dgm:cxn modelId="{FC8821B5-B6AE-46CF-BB3A-60F6D45DB27F}" type="presParOf" srcId="{524FE376-FFFC-47F1-A099-4798E6749B60}" destId="{338CCB40-5841-4716-BB90-4F2E498DBFF6}" srcOrd="0" destOrd="0" presId="urn:microsoft.com/office/officeart/2005/8/layout/pList2"/>
    <dgm:cxn modelId="{11F7ED2E-7006-4A17-9569-A3BDF61531CA}" type="presParOf" srcId="{524FE376-FFFC-47F1-A099-4798E6749B60}" destId="{9994E213-A00F-46C5-9A91-7ACEAF9C4ADA}" srcOrd="1" destOrd="0" presId="urn:microsoft.com/office/officeart/2005/8/layout/pList2"/>
    <dgm:cxn modelId="{E236A255-BED6-4B2F-9367-C08236B65240}" type="presParOf" srcId="{524FE376-FFFC-47F1-A099-4798E6749B60}" destId="{A6F8AF84-13DA-4B95-8FAC-4878ACC8774A}" srcOrd="2" destOrd="0" presId="urn:microsoft.com/office/officeart/2005/8/layout/pList2"/>
    <dgm:cxn modelId="{14F0D5DA-4B25-4286-BB8F-6742A98C2E0A}" type="presParOf" srcId="{F9DE67FF-6F42-4A33-862F-051B5823BE1E}" destId="{50853034-FB5D-4996-8F0F-248A7811CDA2}" srcOrd="1" destOrd="0" presId="urn:microsoft.com/office/officeart/2005/8/layout/pList2"/>
    <dgm:cxn modelId="{02846452-34F9-464A-8258-739EFD463555}" type="presParOf" srcId="{F9DE67FF-6F42-4A33-862F-051B5823BE1E}" destId="{CE76CE86-A2A2-4D4C-967F-8B822A7D25E7}" srcOrd="2" destOrd="0" presId="urn:microsoft.com/office/officeart/2005/8/layout/pList2"/>
    <dgm:cxn modelId="{8D0F0B80-25E4-40CA-822D-FB5CF90A947C}" type="presParOf" srcId="{CE76CE86-A2A2-4D4C-967F-8B822A7D25E7}" destId="{2ABB22D5-E2DF-43BC-BE78-704EAF9FA621}" srcOrd="0" destOrd="0" presId="urn:microsoft.com/office/officeart/2005/8/layout/pList2"/>
    <dgm:cxn modelId="{692D5F85-D711-44C7-AD0C-10596081B843}" type="presParOf" srcId="{CE76CE86-A2A2-4D4C-967F-8B822A7D25E7}" destId="{D00630F3-4CEC-45B8-9FE2-E7AD024F2A29}" srcOrd="1" destOrd="0" presId="urn:microsoft.com/office/officeart/2005/8/layout/pList2"/>
    <dgm:cxn modelId="{FF35B78C-4B2D-4202-ACEF-77541EE2A6D9}" type="presParOf" srcId="{CE76CE86-A2A2-4D4C-967F-8B822A7D25E7}" destId="{BD4FE66A-AEDA-4F4E-BC63-23FC944AE635}" srcOrd="2" destOrd="0" presId="urn:microsoft.com/office/officeart/2005/8/layout/pList2"/>
    <dgm:cxn modelId="{5DFF6B4B-6BBC-4CB5-9B4D-9ADFF189A37F}" type="presParOf" srcId="{F9DE67FF-6F42-4A33-862F-051B5823BE1E}" destId="{D1CC9AFA-DBA3-4345-A39A-7EB27A001F0D}" srcOrd="3" destOrd="0" presId="urn:microsoft.com/office/officeart/2005/8/layout/pList2"/>
    <dgm:cxn modelId="{F677BF32-D501-4BD1-BFAE-3DB9E1C05B54}" type="presParOf" srcId="{F9DE67FF-6F42-4A33-862F-051B5823BE1E}" destId="{175584F5-C146-4C61-B240-E9C2008ECD3B}" srcOrd="4" destOrd="0" presId="urn:microsoft.com/office/officeart/2005/8/layout/pList2"/>
    <dgm:cxn modelId="{46505580-76F0-4826-A0F5-27C0522A200B}" type="presParOf" srcId="{175584F5-C146-4C61-B240-E9C2008ECD3B}" destId="{8C3A137A-0358-4DFA-A6B2-F7689F7E5A33}" srcOrd="0" destOrd="0" presId="urn:microsoft.com/office/officeart/2005/8/layout/pList2"/>
    <dgm:cxn modelId="{1C10F6E2-DE7F-4161-B9BE-F2E939EA6A2E}" type="presParOf" srcId="{175584F5-C146-4C61-B240-E9C2008ECD3B}" destId="{2D40DB96-9ED6-4F21-98FF-9CC101FCDA72}" srcOrd="1" destOrd="0" presId="urn:microsoft.com/office/officeart/2005/8/layout/pList2"/>
    <dgm:cxn modelId="{DE57B3D6-4377-45ED-8007-3446602D98A4}" type="presParOf" srcId="{175584F5-C146-4C61-B240-E9C2008ECD3B}" destId="{C4252785-A9A3-4EA2-B1CB-F1DCE721131B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52D439-991F-4A66-9DDE-FD1D63806026}">
      <dsp:nvSpPr>
        <dsp:cNvPr id="0" name=""/>
        <dsp:cNvSpPr/>
      </dsp:nvSpPr>
      <dsp:spPr>
        <a:xfrm>
          <a:off x="0" y="0"/>
          <a:ext cx="8229600" cy="203668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F8AF84-13DA-4B95-8FAC-4878ACC8774A}">
      <dsp:nvSpPr>
        <dsp:cNvPr id="0" name=""/>
        <dsp:cNvSpPr/>
      </dsp:nvSpPr>
      <dsp:spPr>
        <a:xfrm>
          <a:off x="246887" y="271557"/>
          <a:ext cx="2417445" cy="1493567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8CCB40-5841-4716-BB90-4F2E498DBFF6}">
      <dsp:nvSpPr>
        <dsp:cNvPr id="0" name=""/>
        <dsp:cNvSpPr/>
      </dsp:nvSpPr>
      <dsp:spPr>
        <a:xfrm rot="10800000">
          <a:off x="0" y="2036683"/>
          <a:ext cx="2417445" cy="2489279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t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200" kern="1200" dirty="0" smtClean="0"/>
            <a:t> জন্ম 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200" kern="1200" dirty="0" smtClean="0"/>
            <a:t> ১৯১১ খি্ঃ বরিশাল</a:t>
          </a:r>
          <a:endParaRPr lang="en-US" sz="2200" kern="1200" dirty="0"/>
        </a:p>
      </dsp:txBody>
      <dsp:txXfrm rot="10800000">
        <a:off x="74345" y="2036683"/>
        <a:ext cx="2268755" cy="2414934"/>
      </dsp:txXfrm>
    </dsp:sp>
    <dsp:sp modelId="{BD4FE66A-AEDA-4F4E-BC63-23FC944AE635}">
      <dsp:nvSpPr>
        <dsp:cNvPr id="0" name=""/>
        <dsp:cNvSpPr/>
      </dsp:nvSpPr>
      <dsp:spPr>
        <a:xfrm>
          <a:off x="2906077" y="271557"/>
          <a:ext cx="2417445" cy="1493567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BB22D5-E2DF-43BC-BE78-704EAF9FA621}">
      <dsp:nvSpPr>
        <dsp:cNvPr id="0" name=""/>
        <dsp:cNvSpPr/>
      </dsp:nvSpPr>
      <dsp:spPr>
        <a:xfrm rot="10800000">
          <a:off x="2906077" y="2036683"/>
          <a:ext cx="2417445" cy="2489279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t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200" kern="1200" dirty="0" smtClean="0"/>
            <a:t>গ্রন্থ –মায়াকাজল, 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200" kern="1200" dirty="0" smtClean="0"/>
            <a:t>মন ওজীবন, 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200" kern="1200" smtClean="0"/>
            <a:t>উদাত্ত পৃথিবী</a:t>
          </a:r>
          <a:endParaRPr lang="bn-BD" sz="2200" kern="1200" dirty="0" smtClean="0"/>
        </a:p>
      </dsp:txBody>
      <dsp:txXfrm rot="10800000">
        <a:off x="2980422" y="2036683"/>
        <a:ext cx="2268755" cy="2414934"/>
      </dsp:txXfrm>
    </dsp:sp>
    <dsp:sp modelId="{C4252785-A9A3-4EA2-B1CB-F1DCE721131B}">
      <dsp:nvSpPr>
        <dsp:cNvPr id="0" name=""/>
        <dsp:cNvSpPr/>
      </dsp:nvSpPr>
      <dsp:spPr>
        <a:xfrm>
          <a:off x="5565267" y="271557"/>
          <a:ext cx="2417445" cy="1493567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3A137A-0358-4DFA-A6B2-F7689F7E5A33}">
      <dsp:nvSpPr>
        <dsp:cNvPr id="0" name=""/>
        <dsp:cNvSpPr/>
      </dsp:nvSpPr>
      <dsp:spPr>
        <a:xfrm rot="10800000">
          <a:off x="5565267" y="2036683"/>
          <a:ext cx="2417445" cy="2489279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t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/>
        </a:p>
      </dsp:txBody>
      <dsp:txXfrm rot="10800000">
        <a:off x="5639612" y="2036683"/>
        <a:ext cx="2268755" cy="24149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2CDDF6-DAFB-4CC3-989B-5FB630564691}" type="datetimeFigureOut">
              <a:rPr lang="en-US" smtClean="0"/>
              <a:t>23-Jan-14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9A7E83-3CE9-4B63-881D-5A3DCC4AB8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0043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A7E83-3CE9-4B63-881D-5A3DCC4AB87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0712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A7E83-3CE9-4B63-881D-5A3DCC4AB87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4032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A7E83-3CE9-4B63-881D-5A3DCC4AB87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776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23-Jan-14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23-Jan-14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23-Jan-14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23-Jan-14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23-Jan-14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23-Jan-14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23-Jan-14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9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57200"/>
            <a:ext cx="7772400" cy="2003425"/>
          </a:xfrm>
        </p:spPr>
        <p:txBody>
          <a:bodyPr>
            <a:normAutofit/>
          </a:bodyPr>
          <a:lstStyle/>
          <a:p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শুভেচ্ছা 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10800" y="5981700"/>
            <a:ext cx="7010400" cy="838200"/>
          </a:xfrm>
        </p:spPr>
        <p:txBody>
          <a:bodyPr/>
          <a:lstStyle/>
          <a:p>
            <a:endParaRPr lang="en-US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133600"/>
            <a:ext cx="8610600" cy="4436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502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76400"/>
            <a:ext cx="8458200" cy="5029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BD" sz="3200" dirty="0" smtClean="0"/>
              <a:t>সাবিনা  ইয়াসমিন      </a:t>
            </a:r>
          </a:p>
          <a:p>
            <a:pPr marL="0" indent="0">
              <a:buNone/>
            </a:pPr>
            <a:r>
              <a:rPr lang="bn-BD" sz="3200" dirty="0" smtClean="0"/>
              <a:t>সিনিয়র শিক্ষক             </a:t>
            </a:r>
          </a:p>
          <a:p>
            <a:pPr marL="0" indent="0" algn="just">
              <a:buNone/>
            </a:pPr>
            <a:r>
              <a:rPr lang="bn-BD" sz="3200" dirty="0" smtClean="0"/>
              <a:t>খুকশিয়া উচ্চ বিদ্যালয় </a:t>
            </a:r>
            <a:r>
              <a:rPr lang="en-US" sz="3200" dirty="0" smtClean="0"/>
              <a:t>  </a:t>
            </a:r>
            <a:endParaRPr lang="bn-BD" sz="3200" dirty="0"/>
          </a:p>
          <a:p>
            <a:pPr marL="0" indent="0" algn="just">
              <a:buNone/>
            </a:pPr>
            <a:r>
              <a:rPr lang="en-US" sz="3200" dirty="0" smtClean="0"/>
              <a:t> </a:t>
            </a:r>
            <a:r>
              <a:rPr lang="bn-BD" sz="3200" dirty="0" smtClean="0"/>
              <a:t>     ময়মনসিংহ ।</a:t>
            </a:r>
            <a:endParaRPr lang="en-US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6200"/>
            <a:ext cx="8305800" cy="1143000"/>
          </a:xfrm>
        </p:spPr>
        <p:txBody>
          <a:bodyPr>
            <a:normAutofit fontScale="90000"/>
          </a:bodyPr>
          <a:lstStyle/>
          <a:p>
            <a:r>
              <a:rPr lang="bn-BD" dirty="0" smtClean="0"/>
              <a:t>পরিচিতি</a:t>
            </a:r>
            <a:br>
              <a:rPr lang="bn-BD" dirty="0" smtClean="0"/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1676400"/>
            <a:ext cx="4114800" cy="4449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BD" sz="3200" dirty="0" smtClean="0"/>
              <a:t>পাঠ </a:t>
            </a:r>
            <a:endParaRPr lang="bn-BD" sz="3200" dirty="0"/>
          </a:p>
          <a:p>
            <a:pPr marL="0" indent="0">
              <a:buNone/>
            </a:pPr>
            <a:r>
              <a:rPr lang="bn-BD" sz="3200" dirty="0" smtClean="0"/>
              <a:t>শ্রেণি -  ৯ম</a:t>
            </a:r>
            <a:endParaRPr lang="bn-BD" sz="3200" dirty="0"/>
          </a:p>
          <a:p>
            <a:pPr marL="0" indent="0">
              <a:buNone/>
            </a:pPr>
            <a:r>
              <a:rPr lang="bn-BD" sz="3200" dirty="0" smtClean="0"/>
              <a:t>বিষয়-  বাংলা(কবিতা)</a:t>
            </a:r>
            <a:endParaRPr lang="bn-BD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81830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57200"/>
            <a:ext cx="8382000" cy="5943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586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38200"/>
            <a:ext cx="8077200" cy="3733800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bn-BD" sz="7300" dirty="0" smtClean="0"/>
              <a:t>আমার দেশ</a:t>
            </a:r>
            <a:br>
              <a:rPr lang="bn-BD" sz="7300" dirty="0" smtClean="0"/>
            </a:br>
            <a:r>
              <a:rPr lang="bn-BD" sz="7300" dirty="0"/>
              <a:t/>
            </a:r>
            <a:br>
              <a:rPr lang="bn-BD" sz="7300" dirty="0"/>
            </a:br>
            <a:r>
              <a:rPr lang="bn-BD" dirty="0" smtClean="0"/>
              <a:t>সুফিয়া কামাল</a:t>
            </a:r>
            <a:br>
              <a:rPr lang="bn-BD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3874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362200"/>
            <a:ext cx="8229600" cy="7239000"/>
          </a:xfrm>
        </p:spPr>
        <p:txBody>
          <a:bodyPr>
            <a:normAutofit/>
          </a:bodyPr>
          <a:lstStyle/>
          <a:p>
            <a:r>
              <a:rPr lang="bn-BD" sz="5300" dirty="0" smtClean="0">
                <a:latin typeface="NikoshBAN" pitchFamily="2" charset="0"/>
                <a:cs typeface="NikoshBAN" pitchFamily="2" charset="0"/>
              </a:rPr>
              <a:t>শিখনফল</a:t>
            </a:r>
            <a:r>
              <a:rPr lang="bn-BD" dirty="0" smtClean="0"/>
              <a:t/>
            </a:r>
            <a:br>
              <a:rPr lang="bn-BD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 ১।  লেখক পরিচিতি বর্ণনা  করতে  পারবে।</a:t>
            </a:r>
          </a:p>
          <a:p>
            <a:pPr marL="0" indent="0">
              <a:buNone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 ২।  বাংলাদেশর প্রাকৃতিক সৌন্দয্য ব্যাখ্যা</a:t>
            </a:r>
          </a:p>
          <a:p>
            <a:pPr marL="0" indent="0">
              <a:buNone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       করতে পারবে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।                            </a:t>
            </a:r>
          </a:p>
          <a:p>
            <a:pPr marL="0" indent="0">
              <a:buNone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 ৩। কবিতার মুলভাব বিশ্লেষণ করতে পারবে।</a:t>
            </a:r>
          </a:p>
          <a:p>
            <a:pPr marL="0" indent="0">
              <a:buNone/>
            </a:pPr>
            <a:endParaRPr lang="bn-BD" sz="4000" dirty="0" smtClean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1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95400" y="1219200"/>
            <a:ext cx="6553200" cy="466994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0" y="9372600"/>
            <a:ext cx="2540000" cy="328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713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" y="2057400"/>
            <a:ext cx="7772400" cy="42672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838200" y="2133600"/>
            <a:ext cx="6781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     </a:t>
            </a:r>
            <a:endParaRPr lang="en-US" sz="4800" b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  জন্ম  -১৯১১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খ্রি ২০ শে জুন বরিশালে।                                      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    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গ্রন্থ -- সাঁঝের মায়া ,মায়া কাজল ,মন ও জীবন,উদাত্ত পৃথিবী ,ইত্যাদি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 মৃত্য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ু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-  ১৯৯৯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সাল</a:t>
            </a:r>
            <a:endParaRPr lang="bn-BD" sz="3600" b="1" dirty="0">
              <a:latin typeface="NikoshBAN" pitchFamily="2" charset="0"/>
              <a:cs typeface="NikoshBAN" pitchFamily="2" charset="0"/>
            </a:endParaRPr>
          </a:p>
          <a:p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 </a:t>
            </a:r>
            <a:endParaRPr lang="bn-BD" sz="48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45800" y="762000"/>
            <a:ext cx="6350000" cy="36703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829800" y="3048000"/>
            <a:ext cx="5638800" cy="707886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ত</a:t>
            </a:r>
            <a:endParaRPr lang="en-US" sz="4000" dirty="0"/>
          </a:p>
        </p:txBody>
      </p:sp>
      <p:sp>
        <p:nvSpPr>
          <p:cNvPr id="9" name="TextBox 8"/>
          <p:cNvSpPr txBox="1"/>
          <p:nvPr/>
        </p:nvSpPr>
        <p:spPr>
          <a:xfrm>
            <a:off x="2971800" y="762000"/>
            <a:ext cx="3733800" cy="584775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/>
              <a:t>লেখক  পরিচিতি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88891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80999"/>
            <a:ext cx="8458200" cy="6096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798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3400" y="609600"/>
            <a:ext cx="7848600" cy="575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483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609600"/>
            <a:ext cx="6172200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852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81000"/>
            <a:ext cx="7423484" cy="5594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333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914400"/>
            <a:ext cx="6672020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620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r>
              <a:rPr lang="bn-BD" dirty="0" smtClean="0"/>
              <a:t>দলগত  কাজ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209800"/>
            <a:ext cx="8229600" cy="3001963"/>
          </a:xfrm>
          <a:blipFill>
            <a:blip r:embed="rId3"/>
            <a:tile tx="0" ty="0" sx="100000" sy="100000" flip="none" algn="tl"/>
          </a:blipFill>
        </p:spPr>
        <p:txBody>
          <a:bodyPr/>
          <a:lstStyle/>
          <a:p>
            <a:pPr marL="0" indent="0">
              <a:buNone/>
            </a:pPr>
            <a:r>
              <a:rPr lang="bn-BD" dirty="0" smtClean="0"/>
              <a:t>আমার দেশ কবিতায় বাংলাদেশের প্রকৃতির ৫টি বৈশিষ্ট্য লিখ ।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574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solidFill>
            <a:srgbClr val="FFFF00"/>
          </a:solidFill>
        </p:spPr>
        <p:txBody>
          <a:bodyPr/>
          <a:lstStyle/>
          <a:p>
            <a:r>
              <a:rPr lang="bn-BD" dirty="0" smtClean="0"/>
              <a:t>মুল্যায়ন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3124200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  <a:tileRect/>
          </a:gra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BD" dirty="0" smtClean="0"/>
              <a:t>১।আমার দেশ কবিতাটি কোন কাব্যগ্রন্থ  থেকে      নেওয়া হয়েছে ।     </a:t>
            </a:r>
            <a:endParaRPr lang="bn-BD" dirty="0"/>
          </a:p>
          <a:p>
            <a:pPr marL="0" indent="0">
              <a:buNone/>
            </a:pPr>
            <a:r>
              <a:rPr lang="bn-BD" sz="3600" dirty="0" smtClean="0"/>
              <a:t> ২। ‘আমার দেশের মাটিতে আমার প্রাণ’-কেন</a:t>
            </a:r>
            <a:r>
              <a:rPr lang="bn-BD" dirty="0" smtClean="0"/>
              <a:t>?                           </a:t>
            </a:r>
            <a:endParaRPr lang="bn-BD" dirty="0"/>
          </a:p>
          <a:p>
            <a:pPr marL="0" indent="0">
              <a:buNone/>
            </a:pPr>
            <a:r>
              <a:rPr lang="bn-BD" dirty="0" smtClean="0"/>
              <a:t>৩। নুহের কিশতি কি?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600" y="6248400"/>
            <a:ext cx="2286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037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r>
              <a:rPr lang="bn-BD" dirty="0" smtClean="0"/>
              <a:t>বাড়ির  কাজ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077200" cy="1904999"/>
          </a:xfrm>
          <a:blipFill>
            <a:blip r:embed="rId3"/>
            <a:tile tx="0" ty="0" sx="100000" sy="100000" flip="none" algn="tl"/>
          </a:blipFill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‘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শান্তি-কপোত  </a:t>
            </a:r>
            <a:r>
              <a:rPr lang="bn-BD" sz="2800" dirty="0" smtClean="0"/>
              <a:t>বারতা লইয়া আসে’-  কথাটির মর্মার্থ বিশ্লেষন কর </a:t>
            </a:r>
            <a:r>
              <a:rPr lang="bn-BD" dirty="0" smtClean="0"/>
              <a:t>।</a:t>
            </a:r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11353800" y="609600"/>
            <a:ext cx="445007" cy="484632"/>
          </a:xfrm>
          <a:prstGeom prst="rightArrow">
            <a:avLst>
              <a:gd name="adj1" fmla="val 55391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89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8001000" cy="990600"/>
          </a:xfrm>
        </p:spPr>
        <p:txBody>
          <a:bodyPr/>
          <a:lstStyle/>
          <a:p>
            <a:r>
              <a:rPr lang="bn-BD" dirty="0" smtClean="0"/>
              <a:t>ধন্যবাদ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000" y="9220200"/>
            <a:ext cx="4525963" cy="452596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828800"/>
            <a:ext cx="8312086" cy="4762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404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792158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47202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639</TotalTime>
  <Words>159</Words>
  <Application>Microsoft Office PowerPoint</Application>
  <PresentationFormat>On-screen Show (4:3)</PresentationFormat>
  <Paragraphs>38</Paragraphs>
  <Slides>17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শুভেচ্ছা </vt:lpstr>
      <vt:lpstr>পরিচিতি </vt:lpstr>
      <vt:lpstr>PowerPoint Presentation</vt:lpstr>
      <vt:lpstr>আমার দেশ  সুফিয়া কামাল </vt:lpstr>
      <vt:lpstr>শিখনফল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দলগত  কাজ</vt:lpstr>
      <vt:lpstr>মুল্যায়ন</vt:lpstr>
      <vt:lpstr>বাড়ির  কাজ</vt:lpstr>
      <vt:lpstr>ধন্যবাদ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শুভেচ্ছা</dc:title>
  <dc:creator>Doel-1612i3</dc:creator>
  <cp:lastModifiedBy>Doel-1612i3</cp:lastModifiedBy>
  <cp:revision>136</cp:revision>
  <dcterms:created xsi:type="dcterms:W3CDTF">2006-08-16T00:00:00Z</dcterms:created>
  <dcterms:modified xsi:type="dcterms:W3CDTF">2014-01-23T04:15:34Z</dcterms:modified>
</cp:coreProperties>
</file>